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68" r:id="rId1"/>
  </p:sldMasterIdLst>
  <p:notesMasterIdLst>
    <p:notesMasterId r:id="rId35"/>
  </p:notesMasterIdLst>
  <p:sldIdLst>
    <p:sldId id="256" r:id="rId2"/>
    <p:sldId id="257" r:id="rId3"/>
    <p:sldId id="301" r:id="rId4"/>
    <p:sldId id="259" r:id="rId5"/>
    <p:sldId id="281" r:id="rId6"/>
    <p:sldId id="261" r:id="rId7"/>
    <p:sldId id="271" r:id="rId8"/>
    <p:sldId id="291" r:id="rId9"/>
    <p:sldId id="298" r:id="rId10"/>
    <p:sldId id="283" r:id="rId11"/>
    <p:sldId id="292" r:id="rId12"/>
    <p:sldId id="284" r:id="rId13"/>
    <p:sldId id="293" r:id="rId14"/>
    <p:sldId id="286" r:id="rId15"/>
    <p:sldId id="287" r:id="rId16"/>
    <p:sldId id="285" r:id="rId17"/>
    <p:sldId id="288" r:id="rId18"/>
    <p:sldId id="289" r:id="rId19"/>
    <p:sldId id="272" r:id="rId20"/>
    <p:sldId id="299" r:id="rId21"/>
    <p:sldId id="295" r:id="rId22"/>
    <p:sldId id="296" r:id="rId23"/>
    <p:sldId id="275" r:id="rId24"/>
    <p:sldId id="267" r:id="rId25"/>
    <p:sldId id="280" r:id="rId26"/>
    <p:sldId id="294" r:id="rId27"/>
    <p:sldId id="279" r:id="rId28"/>
    <p:sldId id="290" r:id="rId29"/>
    <p:sldId id="278" r:id="rId30"/>
    <p:sldId id="302" r:id="rId31"/>
    <p:sldId id="303" r:id="rId32"/>
    <p:sldId id="305" r:id="rId33"/>
    <p:sldId id="306" r:id="rId34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9922" autoAdjust="0"/>
  </p:normalViewPr>
  <p:slideViewPr>
    <p:cSldViewPr>
      <p:cViewPr varScale="1">
        <p:scale>
          <a:sx n="77" d="100"/>
          <a:sy n="77" d="100"/>
        </p:scale>
        <p:origin x="90" y="7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66B30C-58DF-46A6-960C-88A275FD103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C3FE284-C4E0-4962-91AA-47AE15C0C8FE}">
      <dgm:prSet phldrT="[Text]"/>
      <dgm:spPr/>
      <dgm:t>
        <a:bodyPr/>
        <a:lstStyle/>
        <a:p>
          <a:pPr rtl="1"/>
          <a:r>
            <a:rPr lang="en-US" dirty="0"/>
            <a:t>Data creation</a:t>
          </a:r>
          <a:endParaRPr lang="he-IL" dirty="0"/>
        </a:p>
      </dgm:t>
    </dgm:pt>
    <dgm:pt modelId="{F2E5471E-0C87-4B4B-A48F-D84DC691CFEC}" type="parTrans" cxnId="{E5B524E8-24A7-4D25-B5D0-55FDB4F871F3}">
      <dgm:prSet/>
      <dgm:spPr/>
      <dgm:t>
        <a:bodyPr/>
        <a:lstStyle/>
        <a:p>
          <a:pPr rtl="1"/>
          <a:endParaRPr lang="he-IL"/>
        </a:p>
      </dgm:t>
    </dgm:pt>
    <dgm:pt modelId="{6A521E43-A27F-47B3-B792-D40D54282A80}" type="sibTrans" cxnId="{E5B524E8-24A7-4D25-B5D0-55FDB4F871F3}">
      <dgm:prSet/>
      <dgm:spPr/>
      <dgm:t>
        <a:bodyPr/>
        <a:lstStyle/>
        <a:p>
          <a:pPr rtl="1"/>
          <a:endParaRPr lang="he-IL"/>
        </a:p>
      </dgm:t>
    </dgm:pt>
    <dgm:pt modelId="{77A75E83-221F-4A70-AE60-890BC558DCC7}">
      <dgm:prSet phldrT="[Text]"/>
      <dgm:spPr/>
      <dgm:t>
        <a:bodyPr/>
        <a:lstStyle/>
        <a:p>
          <a:pPr rtl="1"/>
          <a:r>
            <a:rPr lang="en-US" dirty="0"/>
            <a:t>Collection and analysis</a:t>
          </a:r>
          <a:endParaRPr lang="he-IL" dirty="0"/>
        </a:p>
      </dgm:t>
    </dgm:pt>
    <dgm:pt modelId="{B3E81191-43EE-4FDC-8F58-8D786B7C88E6}" type="parTrans" cxnId="{D4F96CCC-CF77-4A32-A538-DDEE8A1DBB8E}">
      <dgm:prSet/>
      <dgm:spPr/>
      <dgm:t>
        <a:bodyPr/>
        <a:lstStyle/>
        <a:p>
          <a:pPr rtl="1"/>
          <a:endParaRPr lang="he-IL"/>
        </a:p>
      </dgm:t>
    </dgm:pt>
    <dgm:pt modelId="{9B19E735-95B5-495F-A7DD-F3DA1BA3440F}" type="sibTrans" cxnId="{D4F96CCC-CF77-4A32-A538-DDEE8A1DBB8E}">
      <dgm:prSet/>
      <dgm:spPr/>
      <dgm:t>
        <a:bodyPr/>
        <a:lstStyle/>
        <a:p>
          <a:pPr rtl="1"/>
          <a:endParaRPr lang="he-IL"/>
        </a:p>
      </dgm:t>
    </dgm:pt>
    <dgm:pt modelId="{461895A5-F7B3-4A00-9C3C-7408A1984E46}">
      <dgm:prSet phldrT="[Text]"/>
      <dgm:spPr/>
      <dgm:t>
        <a:bodyPr/>
        <a:lstStyle/>
        <a:p>
          <a:pPr rtl="1"/>
          <a:r>
            <a:rPr lang="en-US" dirty="0"/>
            <a:t>Decision making</a:t>
          </a:r>
          <a:endParaRPr lang="he-IL" dirty="0"/>
        </a:p>
      </dgm:t>
    </dgm:pt>
    <dgm:pt modelId="{B40A62D9-4D4B-4C08-9695-BBDE0980EEE4}" type="parTrans" cxnId="{39212CA2-FD09-4C53-A76D-AC2483C4DC49}">
      <dgm:prSet/>
      <dgm:spPr/>
      <dgm:t>
        <a:bodyPr/>
        <a:lstStyle/>
        <a:p>
          <a:pPr rtl="1"/>
          <a:endParaRPr lang="he-IL"/>
        </a:p>
      </dgm:t>
    </dgm:pt>
    <dgm:pt modelId="{25B2AAA7-75E4-4B83-8639-6373DCF8C6E5}" type="sibTrans" cxnId="{39212CA2-FD09-4C53-A76D-AC2483C4DC49}">
      <dgm:prSet/>
      <dgm:spPr/>
      <dgm:t>
        <a:bodyPr/>
        <a:lstStyle/>
        <a:p>
          <a:pPr rtl="1"/>
          <a:endParaRPr lang="he-IL"/>
        </a:p>
      </dgm:t>
    </dgm:pt>
    <dgm:pt modelId="{6C14D535-1522-4CA6-9127-06BB18E560A0}" type="pres">
      <dgm:prSet presAssocID="{1766B30C-58DF-46A6-960C-88A275FD103E}" presName="Name0" presStyleCnt="0">
        <dgm:presLayoutVars>
          <dgm:dir/>
          <dgm:animLvl val="lvl"/>
          <dgm:resizeHandles val="exact"/>
        </dgm:presLayoutVars>
      </dgm:prSet>
      <dgm:spPr/>
    </dgm:pt>
    <dgm:pt modelId="{57074B2D-7824-493D-A33F-141F4A8A30DD}" type="pres">
      <dgm:prSet presAssocID="{2C3FE284-C4E0-4962-91AA-47AE15C0C8F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CA040-2843-42A4-8ABB-0F5C1B674261}" type="pres">
      <dgm:prSet presAssocID="{6A521E43-A27F-47B3-B792-D40D54282A80}" presName="parTxOnlySpace" presStyleCnt="0"/>
      <dgm:spPr/>
    </dgm:pt>
    <dgm:pt modelId="{3F810751-94A8-4455-93D5-5CE88230FC06}" type="pres">
      <dgm:prSet presAssocID="{77A75E83-221F-4A70-AE60-890BC558DCC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01B20-AF9C-4BAA-9443-9AE837AE5EBE}" type="pres">
      <dgm:prSet presAssocID="{9B19E735-95B5-495F-A7DD-F3DA1BA3440F}" presName="parTxOnlySpace" presStyleCnt="0"/>
      <dgm:spPr/>
    </dgm:pt>
    <dgm:pt modelId="{3CDCCE14-8F64-4CF9-ACA4-7A9215471832}" type="pres">
      <dgm:prSet presAssocID="{461895A5-F7B3-4A00-9C3C-7408A1984E4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F96CCC-CF77-4A32-A538-DDEE8A1DBB8E}" srcId="{1766B30C-58DF-46A6-960C-88A275FD103E}" destId="{77A75E83-221F-4A70-AE60-890BC558DCC7}" srcOrd="1" destOrd="0" parTransId="{B3E81191-43EE-4FDC-8F58-8D786B7C88E6}" sibTransId="{9B19E735-95B5-495F-A7DD-F3DA1BA3440F}"/>
    <dgm:cxn modelId="{26080CF8-0525-47D9-AD82-480C46AEB0FE}" type="presOf" srcId="{2C3FE284-C4E0-4962-91AA-47AE15C0C8FE}" destId="{57074B2D-7824-493D-A33F-141F4A8A30DD}" srcOrd="0" destOrd="0" presId="urn:microsoft.com/office/officeart/2005/8/layout/chevron1"/>
    <dgm:cxn modelId="{60C1C022-BF8F-464C-B290-8A3DEFC489DC}" type="presOf" srcId="{461895A5-F7B3-4A00-9C3C-7408A1984E46}" destId="{3CDCCE14-8F64-4CF9-ACA4-7A9215471832}" srcOrd="0" destOrd="0" presId="urn:microsoft.com/office/officeart/2005/8/layout/chevron1"/>
    <dgm:cxn modelId="{1C33C2C8-C80B-4ECC-B1A7-F8DC4B5DE825}" type="presOf" srcId="{1766B30C-58DF-46A6-960C-88A275FD103E}" destId="{6C14D535-1522-4CA6-9127-06BB18E560A0}" srcOrd="0" destOrd="0" presId="urn:microsoft.com/office/officeart/2005/8/layout/chevron1"/>
    <dgm:cxn modelId="{E5B524E8-24A7-4D25-B5D0-55FDB4F871F3}" srcId="{1766B30C-58DF-46A6-960C-88A275FD103E}" destId="{2C3FE284-C4E0-4962-91AA-47AE15C0C8FE}" srcOrd="0" destOrd="0" parTransId="{F2E5471E-0C87-4B4B-A48F-D84DC691CFEC}" sibTransId="{6A521E43-A27F-47B3-B792-D40D54282A80}"/>
    <dgm:cxn modelId="{39212CA2-FD09-4C53-A76D-AC2483C4DC49}" srcId="{1766B30C-58DF-46A6-960C-88A275FD103E}" destId="{461895A5-F7B3-4A00-9C3C-7408A1984E46}" srcOrd="2" destOrd="0" parTransId="{B40A62D9-4D4B-4C08-9695-BBDE0980EEE4}" sibTransId="{25B2AAA7-75E4-4B83-8639-6373DCF8C6E5}"/>
    <dgm:cxn modelId="{ED02DA9A-8F2D-4872-A7B1-E802A3FB5AF8}" type="presOf" srcId="{77A75E83-221F-4A70-AE60-890BC558DCC7}" destId="{3F810751-94A8-4455-93D5-5CE88230FC06}" srcOrd="0" destOrd="0" presId="urn:microsoft.com/office/officeart/2005/8/layout/chevron1"/>
    <dgm:cxn modelId="{1A2EE622-EC92-4BE7-8ADA-F9DC177CB03D}" type="presParOf" srcId="{6C14D535-1522-4CA6-9127-06BB18E560A0}" destId="{57074B2D-7824-493D-A33F-141F4A8A30DD}" srcOrd="0" destOrd="0" presId="urn:microsoft.com/office/officeart/2005/8/layout/chevron1"/>
    <dgm:cxn modelId="{06B91750-2ED0-4A6E-8F7D-E44D08FF6E63}" type="presParOf" srcId="{6C14D535-1522-4CA6-9127-06BB18E560A0}" destId="{78FCA040-2843-42A4-8ABB-0F5C1B674261}" srcOrd="1" destOrd="0" presId="urn:microsoft.com/office/officeart/2005/8/layout/chevron1"/>
    <dgm:cxn modelId="{931A1A99-3D99-4E76-815F-3648852ACA94}" type="presParOf" srcId="{6C14D535-1522-4CA6-9127-06BB18E560A0}" destId="{3F810751-94A8-4455-93D5-5CE88230FC06}" srcOrd="2" destOrd="0" presId="urn:microsoft.com/office/officeart/2005/8/layout/chevron1"/>
    <dgm:cxn modelId="{79FFC16A-8499-4CC3-82EA-B5B7C28BF1CE}" type="presParOf" srcId="{6C14D535-1522-4CA6-9127-06BB18E560A0}" destId="{4DD01B20-AF9C-4BAA-9443-9AE837AE5EBE}" srcOrd="3" destOrd="0" presId="urn:microsoft.com/office/officeart/2005/8/layout/chevron1"/>
    <dgm:cxn modelId="{291A78E4-B880-4F03-A07D-442DD1B9CD05}" type="presParOf" srcId="{6C14D535-1522-4CA6-9127-06BB18E560A0}" destId="{3CDCCE14-8F64-4CF9-ACA4-7A921547183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418C32-DD01-47FC-AE21-469A5895343E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79C18F9-661C-4BBE-A6B8-9F0C8FA1213A}">
      <dgm:prSet phldrT="[Text]"/>
      <dgm:spPr/>
      <dgm:t>
        <a:bodyPr/>
        <a:lstStyle/>
        <a:p>
          <a:pPr rtl="1"/>
          <a:r>
            <a:rPr lang="en-US" baseline="0" dirty="0"/>
            <a:t>CC3200 MCU</a:t>
          </a:r>
          <a:endParaRPr lang="he-IL" dirty="0"/>
        </a:p>
      </dgm:t>
    </dgm:pt>
    <dgm:pt modelId="{FED206BC-6DF2-48C7-B3D5-060BD8A3D549}" type="parTrans" cxnId="{A656D4AB-E541-4558-86BC-EEBE49117468}">
      <dgm:prSet/>
      <dgm:spPr/>
      <dgm:t>
        <a:bodyPr/>
        <a:lstStyle/>
        <a:p>
          <a:pPr rtl="1"/>
          <a:endParaRPr lang="he-IL"/>
        </a:p>
      </dgm:t>
    </dgm:pt>
    <dgm:pt modelId="{863D33B8-36C7-4EE7-8F75-0B959326D131}" type="sibTrans" cxnId="{A656D4AB-E541-4558-86BC-EEBE49117468}">
      <dgm:prSet/>
      <dgm:spPr/>
      <dgm:t>
        <a:bodyPr/>
        <a:lstStyle/>
        <a:p>
          <a:pPr rtl="1"/>
          <a:endParaRPr lang="he-IL"/>
        </a:p>
      </dgm:t>
    </dgm:pt>
    <dgm:pt modelId="{53C33ADB-40F6-402F-8484-5216321E8DAA}">
      <dgm:prSet phldrT="[Text]"/>
      <dgm:spPr/>
      <dgm:t>
        <a:bodyPr/>
        <a:lstStyle/>
        <a:p>
          <a:pPr rtl="1"/>
          <a:r>
            <a:rPr lang="en-US" dirty="0"/>
            <a:t>Internet access: Wi-Fi</a:t>
          </a:r>
          <a:endParaRPr lang="he-IL" dirty="0"/>
        </a:p>
      </dgm:t>
    </dgm:pt>
    <dgm:pt modelId="{F57B0B0C-E89C-447B-88B5-4A31D6FF03EB}" type="parTrans" cxnId="{E6ED2ACB-45EF-4ACC-822C-5850BAD66F6B}">
      <dgm:prSet/>
      <dgm:spPr/>
      <dgm:t>
        <a:bodyPr/>
        <a:lstStyle/>
        <a:p>
          <a:pPr rtl="1"/>
          <a:endParaRPr lang="he-IL"/>
        </a:p>
      </dgm:t>
    </dgm:pt>
    <dgm:pt modelId="{BEFEE70F-4E79-4FAF-A7EC-A11FFA170A5C}" type="sibTrans" cxnId="{E6ED2ACB-45EF-4ACC-822C-5850BAD66F6B}">
      <dgm:prSet/>
      <dgm:spPr/>
      <dgm:t>
        <a:bodyPr/>
        <a:lstStyle/>
        <a:p>
          <a:pPr rtl="1"/>
          <a:endParaRPr lang="he-IL"/>
        </a:p>
      </dgm:t>
    </dgm:pt>
    <dgm:pt modelId="{F3C53DA1-0538-4965-B2BB-2A71EF075DF3}">
      <dgm:prSet phldrT="[Text]"/>
      <dgm:spPr/>
      <dgm:t>
        <a:bodyPr/>
        <a:lstStyle/>
        <a:p>
          <a:pPr rtl="1"/>
          <a:r>
            <a:rPr lang="en-US" dirty="0"/>
            <a:t>MEMS: orientation in space</a:t>
          </a:r>
          <a:endParaRPr lang="he-IL" dirty="0"/>
        </a:p>
      </dgm:t>
    </dgm:pt>
    <dgm:pt modelId="{6D96090D-C287-4565-A669-E91C3280B130}" type="parTrans" cxnId="{A24735E1-29AD-4626-AFAF-1A24D97D9296}">
      <dgm:prSet/>
      <dgm:spPr/>
      <dgm:t>
        <a:bodyPr/>
        <a:lstStyle/>
        <a:p>
          <a:pPr rtl="1"/>
          <a:endParaRPr lang="he-IL"/>
        </a:p>
      </dgm:t>
    </dgm:pt>
    <dgm:pt modelId="{D9BB6B25-E014-4580-9F40-98EEE9850ECC}" type="sibTrans" cxnId="{A24735E1-29AD-4626-AFAF-1A24D97D9296}">
      <dgm:prSet/>
      <dgm:spPr/>
      <dgm:t>
        <a:bodyPr/>
        <a:lstStyle/>
        <a:p>
          <a:pPr rtl="1"/>
          <a:endParaRPr lang="he-IL"/>
        </a:p>
      </dgm:t>
    </dgm:pt>
    <dgm:pt modelId="{00E3F707-1527-4B5D-87E7-9D383E6F8FC2}">
      <dgm:prSet phldrT="[Text]"/>
      <dgm:spPr/>
      <dgm:t>
        <a:bodyPr/>
        <a:lstStyle/>
        <a:p>
          <a:pPr rtl="1"/>
          <a:r>
            <a:rPr lang="en-US" dirty="0"/>
            <a:t>GPS: location in space</a:t>
          </a:r>
          <a:endParaRPr lang="he-IL" dirty="0"/>
        </a:p>
      </dgm:t>
    </dgm:pt>
    <dgm:pt modelId="{C0E47898-BB0D-4C35-B655-FA58D9BB2C78}" type="parTrans" cxnId="{7071C013-87E2-4C54-B5AD-0C4029B0A12B}">
      <dgm:prSet/>
      <dgm:spPr/>
      <dgm:t>
        <a:bodyPr/>
        <a:lstStyle/>
        <a:p>
          <a:pPr rtl="1"/>
          <a:endParaRPr lang="he-IL"/>
        </a:p>
      </dgm:t>
    </dgm:pt>
    <dgm:pt modelId="{829AC1FF-313E-4643-B77E-BBBE416DBA18}" type="sibTrans" cxnId="{7071C013-87E2-4C54-B5AD-0C4029B0A12B}">
      <dgm:prSet/>
      <dgm:spPr/>
      <dgm:t>
        <a:bodyPr/>
        <a:lstStyle/>
        <a:p>
          <a:pPr rtl="1"/>
          <a:endParaRPr lang="he-IL"/>
        </a:p>
      </dgm:t>
    </dgm:pt>
    <dgm:pt modelId="{2F83E881-215E-4CF5-8A84-C66232D78364}">
      <dgm:prSet phldrT="[Text]"/>
      <dgm:spPr/>
      <dgm:t>
        <a:bodyPr/>
        <a:lstStyle/>
        <a:p>
          <a:pPr rtl="1"/>
          <a:r>
            <a:rPr lang="en-US" dirty="0"/>
            <a:t>Fired shot detection</a:t>
          </a:r>
          <a:endParaRPr lang="he-IL" dirty="0"/>
        </a:p>
      </dgm:t>
    </dgm:pt>
    <dgm:pt modelId="{8AEF7677-DD6F-4726-B146-0D738CF739AB}" type="parTrans" cxnId="{8EAB9301-4ED2-44CB-ADB7-8EBA27D61CE9}">
      <dgm:prSet/>
      <dgm:spPr/>
      <dgm:t>
        <a:bodyPr/>
        <a:lstStyle/>
        <a:p>
          <a:pPr rtl="1"/>
          <a:endParaRPr lang="he-IL"/>
        </a:p>
      </dgm:t>
    </dgm:pt>
    <dgm:pt modelId="{AD825DDD-2E10-47C4-9860-11700368C738}" type="sibTrans" cxnId="{8EAB9301-4ED2-44CB-ADB7-8EBA27D61CE9}">
      <dgm:prSet/>
      <dgm:spPr/>
      <dgm:t>
        <a:bodyPr/>
        <a:lstStyle/>
        <a:p>
          <a:pPr rtl="1"/>
          <a:endParaRPr lang="he-IL"/>
        </a:p>
      </dgm:t>
    </dgm:pt>
    <dgm:pt modelId="{EAE1DE22-348E-45D1-9B4A-FEDEA2848460}">
      <dgm:prSet phldrT="[Text]"/>
      <dgm:spPr/>
      <dgm:t>
        <a:bodyPr/>
        <a:lstStyle/>
        <a:p>
          <a:pPr rtl="1"/>
          <a:r>
            <a:rPr lang="en-US" dirty="0"/>
            <a:t>SD storage</a:t>
          </a:r>
          <a:endParaRPr lang="he-IL" dirty="0"/>
        </a:p>
      </dgm:t>
    </dgm:pt>
    <dgm:pt modelId="{37A008E5-0A26-4CC3-9377-A5821301751C}" type="sibTrans" cxnId="{EA8AF2AE-B953-46F8-9AFB-9318853FE198}">
      <dgm:prSet/>
      <dgm:spPr/>
      <dgm:t>
        <a:bodyPr/>
        <a:lstStyle/>
        <a:p>
          <a:pPr rtl="1"/>
          <a:endParaRPr lang="he-IL"/>
        </a:p>
      </dgm:t>
    </dgm:pt>
    <dgm:pt modelId="{AC8C1A5E-0213-4F03-93DE-6908C110CE48}" type="parTrans" cxnId="{EA8AF2AE-B953-46F8-9AFB-9318853FE198}">
      <dgm:prSet/>
      <dgm:spPr/>
      <dgm:t>
        <a:bodyPr/>
        <a:lstStyle/>
        <a:p>
          <a:pPr rtl="1"/>
          <a:endParaRPr lang="he-IL"/>
        </a:p>
      </dgm:t>
    </dgm:pt>
    <dgm:pt modelId="{8DBD47EA-919B-4E55-8694-A5F2924E8E74}">
      <dgm:prSet phldrT="[Text]"/>
      <dgm:spPr/>
      <dgm:t>
        <a:bodyPr/>
        <a:lstStyle/>
        <a:p>
          <a:pPr rtl="1"/>
          <a:r>
            <a:rPr lang="en-US" dirty="0"/>
            <a:t>Barometer: relative altitude</a:t>
          </a:r>
          <a:endParaRPr lang="he-IL" dirty="0"/>
        </a:p>
      </dgm:t>
    </dgm:pt>
    <dgm:pt modelId="{75A9041B-895D-4937-BD67-30BC647DFA7A}" type="parTrans" cxnId="{93F39551-AFA5-4D54-90CF-F027EC8069C0}">
      <dgm:prSet/>
      <dgm:spPr/>
      <dgm:t>
        <a:bodyPr/>
        <a:lstStyle/>
        <a:p>
          <a:endParaRPr lang="en-US"/>
        </a:p>
      </dgm:t>
    </dgm:pt>
    <dgm:pt modelId="{0128B8D2-1768-4CEB-B59D-BCCE0AC4DCB5}" type="sibTrans" cxnId="{93F39551-AFA5-4D54-90CF-F027EC8069C0}">
      <dgm:prSet/>
      <dgm:spPr/>
      <dgm:t>
        <a:bodyPr/>
        <a:lstStyle/>
        <a:p>
          <a:endParaRPr lang="en-US"/>
        </a:p>
      </dgm:t>
    </dgm:pt>
    <dgm:pt modelId="{11F35B3B-7426-4764-8D71-052F2A446281}" type="pres">
      <dgm:prSet presAssocID="{8C418C32-DD01-47FC-AE21-469A5895343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0469133-9F60-4825-A786-FAD94177DA76}" type="pres">
      <dgm:prSet presAssocID="{679C18F9-661C-4BBE-A6B8-9F0C8FA1213A}" presName="vertOne" presStyleCnt="0"/>
      <dgm:spPr/>
    </dgm:pt>
    <dgm:pt modelId="{3231B9DE-AFCE-4993-86DC-62BB68D5B842}" type="pres">
      <dgm:prSet presAssocID="{679C18F9-661C-4BBE-A6B8-9F0C8FA1213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DCD690-6903-40C9-9C93-B09303CD2A7F}" type="pres">
      <dgm:prSet presAssocID="{679C18F9-661C-4BBE-A6B8-9F0C8FA1213A}" presName="parTransOne" presStyleCnt="0"/>
      <dgm:spPr/>
    </dgm:pt>
    <dgm:pt modelId="{54E8DD7F-751E-495D-ABCF-44FAC4EB3EF3}" type="pres">
      <dgm:prSet presAssocID="{679C18F9-661C-4BBE-A6B8-9F0C8FA1213A}" presName="horzOne" presStyleCnt="0"/>
      <dgm:spPr/>
    </dgm:pt>
    <dgm:pt modelId="{7C56F98A-CBDB-4616-971D-C389E8C7A4E5}" type="pres">
      <dgm:prSet presAssocID="{53C33ADB-40F6-402F-8484-5216321E8DAA}" presName="vertTwo" presStyleCnt="0"/>
      <dgm:spPr/>
    </dgm:pt>
    <dgm:pt modelId="{02803EAA-94E0-4A0F-844A-FB8D7044EB74}" type="pres">
      <dgm:prSet presAssocID="{53C33ADB-40F6-402F-8484-5216321E8DAA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6C581C-BB2B-459C-8C6A-E88E8C6858F3}" type="pres">
      <dgm:prSet presAssocID="{53C33ADB-40F6-402F-8484-5216321E8DAA}" presName="parTransTwo" presStyleCnt="0"/>
      <dgm:spPr/>
    </dgm:pt>
    <dgm:pt modelId="{83FF5DAD-B6D8-484B-93B7-EB93D1509518}" type="pres">
      <dgm:prSet presAssocID="{53C33ADB-40F6-402F-8484-5216321E8DAA}" presName="horzTwo" presStyleCnt="0"/>
      <dgm:spPr/>
    </dgm:pt>
    <dgm:pt modelId="{BA092692-B7AE-4101-944D-33FADB6B45FF}" type="pres">
      <dgm:prSet presAssocID="{8DBD47EA-919B-4E55-8694-A5F2924E8E74}" presName="vertThree" presStyleCnt="0"/>
      <dgm:spPr/>
    </dgm:pt>
    <dgm:pt modelId="{F95E7100-2B47-479F-8132-23F33B91620D}" type="pres">
      <dgm:prSet presAssocID="{8DBD47EA-919B-4E55-8694-A5F2924E8E74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31CE55-87E0-44F5-9386-32DC27C9A603}" type="pres">
      <dgm:prSet presAssocID="{8DBD47EA-919B-4E55-8694-A5F2924E8E74}" presName="horzThree" presStyleCnt="0"/>
      <dgm:spPr/>
    </dgm:pt>
    <dgm:pt modelId="{E8BE18BF-2939-4CEA-9E0B-0D5C2CAAE617}" type="pres">
      <dgm:prSet presAssocID="{0128B8D2-1768-4CEB-B59D-BCCE0AC4DCB5}" presName="sibSpaceThree" presStyleCnt="0"/>
      <dgm:spPr/>
    </dgm:pt>
    <dgm:pt modelId="{E45BC0DA-92E9-4A34-B5BA-950851962E2D}" type="pres">
      <dgm:prSet presAssocID="{F3C53DA1-0538-4965-B2BB-2A71EF075DF3}" presName="vertThree" presStyleCnt="0"/>
      <dgm:spPr/>
    </dgm:pt>
    <dgm:pt modelId="{2C39652D-E9B3-4CA5-8DF0-CE0EEB7B8F4E}" type="pres">
      <dgm:prSet presAssocID="{F3C53DA1-0538-4965-B2BB-2A71EF075DF3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80D991-7D68-4D83-9EA5-E0E5228CB90E}" type="pres">
      <dgm:prSet presAssocID="{F3C53DA1-0538-4965-B2BB-2A71EF075DF3}" presName="horzThree" presStyleCnt="0"/>
      <dgm:spPr/>
    </dgm:pt>
    <dgm:pt modelId="{5B8B4755-2363-4B01-98AC-3CFF679D8AD8}" type="pres">
      <dgm:prSet presAssocID="{D9BB6B25-E014-4580-9F40-98EEE9850ECC}" presName="sibSpaceThree" presStyleCnt="0"/>
      <dgm:spPr/>
    </dgm:pt>
    <dgm:pt modelId="{987C87A1-96EB-4FA1-B0F2-AA713ED500EF}" type="pres">
      <dgm:prSet presAssocID="{00E3F707-1527-4B5D-87E7-9D383E6F8FC2}" presName="vertThree" presStyleCnt="0"/>
      <dgm:spPr/>
    </dgm:pt>
    <dgm:pt modelId="{67608D9C-6914-4400-9D57-28FC3F8C5963}" type="pres">
      <dgm:prSet presAssocID="{00E3F707-1527-4B5D-87E7-9D383E6F8FC2}" presName="txThree" presStyleLbl="node3" presStyleIdx="2" presStyleCnt="4" custLinFactX="8554" custLinFactNeighborX="100000" custLinFactNeighborY="47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69767A-E065-40C2-9D1B-90371751FD34}" type="pres">
      <dgm:prSet presAssocID="{00E3F707-1527-4B5D-87E7-9D383E6F8FC2}" presName="horzThree" presStyleCnt="0"/>
      <dgm:spPr/>
    </dgm:pt>
    <dgm:pt modelId="{17FFFFDB-F673-4159-82F0-A7627DAF18BF}" type="pres">
      <dgm:prSet presAssocID="{BEFEE70F-4E79-4FAF-A7EC-A11FFA170A5C}" presName="sibSpaceTwo" presStyleCnt="0"/>
      <dgm:spPr/>
    </dgm:pt>
    <dgm:pt modelId="{67BDED72-56EA-4803-A8B9-CD691B3D5555}" type="pres">
      <dgm:prSet presAssocID="{EAE1DE22-348E-45D1-9B4A-FEDEA2848460}" presName="vertTwo" presStyleCnt="0"/>
      <dgm:spPr/>
    </dgm:pt>
    <dgm:pt modelId="{71ACDC3D-E07C-4B52-ACFD-5C90DF558A2E}" type="pres">
      <dgm:prSet presAssocID="{EAE1DE22-348E-45D1-9B4A-FEDEA2848460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1F0C42-B4EB-4BFA-BA75-C0F6D438E937}" type="pres">
      <dgm:prSet presAssocID="{EAE1DE22-348E-45D1-9B4A-FEDEA2848460}" presName="parTransTwo" presStyleCnt="0"/>
      <dgm:spPr/>
    </dgm:pt>
    <dgm:pt modelId="{E30D59E5-4A5B-43DA-AB86-0E8B56FA6A86}" type="pres">
      <dgm:prSet presAssocID="{EAE1DE22-348E-45D1-9B4A-FEDEA2848460}" presName="horzTwo" presStyleCnt="0"/>
      <dgm:spPr/>
    </dgm:pt>
    <dgm:pt modelId="{04F91FCB-FBBC-4E9A-8532-CBB3812B6EF4}" type="pres">
      <dgm:prSet presAssocID="{2F83E881-215E-4CF5-8A84-C66232D78364}" presName="vertThree" presStyleCnt="0"/>
      <dgm:spPr/>
    </dgm:pt>
    <dgm:pt modelId="{E7E6A9C6-20CD-4779-AD0D-E108702FB533}" type="pres">
      <dgm:prSet presAssocID="{2F83E881-215E-4CF5-8A84-C66232D78364}" presName="txThree" presStyleLbl="node3" presStyleIdx="3" presStyleCnt="4" custLinFactX="-7505" custLinFactNeighborX="-100000" custLinFactNeighborY="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4450D-EC44-4E30-8451-87D1814F3D75}" type="pres">
      <dgm:prSet presAssocID="{2F83E881-215E-4CF5-8A84-C66232D78364}" presName="horzThree" presStyleCnt="0"/>
      <dgm:spPr/>
    </dgm:pt>
  </dgm:ptLst>
  <dgm:cxnLst>
    <dgm:cxn modelId="{E6ED2ACB-45EF-4ACC-822C-5850BAD66F6B}" srcId="{679C18F9-661C-4BBE-A6B8-9F0C8FA1213A}" destId="{53C33ADB-40F6-402F-8484-5216321E8DAA}" srcOrd="0" destOrd="0" parTransId="{F57B0B0C-E89C-447B-88B5-4A31D6FF03EB}" sibTransId="{BEFEE70F-4E79-4FAF-A7EC-A11FFA170A5C}"/>
    <dgm:cxn modelId="{EA8AF2AE-B953-46F8-9AFB-9318853FE198}" srcId="{679C18F9-661C-4BBE-A6B8-9F0C8FA1213A}" destId="{EAE1DE22-348E-45D1-9B4A-FEDEA2848460}" srcOrd="1" destOrd="0" parTransId="{AC8C1A5E-0213-4F03-93DE-6908C110CE48}" sibTransId="{37A008E5-0A26-4CC3-9377-A5821301751C}"/>
    <dgm:cxn modelId="{29459059-431B-4D0C-BA6B-BA400890A0F9}" type="presOf" srcId="{F3C53DA1-0538-4965-B2BB-2A71EF075DF3}" destId="{2C39652D-E9B3-4CA5-8DF0-CE0EEB7B8F4E}" srcOrd="0" destOrd="0" presId="urn:microsoft.com/office/officeart/2005/8/layout/hierarchy4"/>
    <dgm:cxn modelId="{CEAA9F2E-A8AF-4D02-87E2-1358A1F04451}" type="presOf" srcId="{8C418C32-DD01-47FC-AE21-469A5895343E}" destId="{11F35B3B-7426-4764-8D71-052F2A446281}" srcOrd="0" destOrd="0" presId="urn:microsoft.com/office/officeart/2005/8/layout/hierarchy4"/>
    <dgm:cxn modelId="{7071C013-87E2-4C54-B5AD-0C4029B0A12B}" srcId="{53C33ADB-40F6-402F-8484-5216321E8DAA}" destId="{00E3F707-1527-4B5D-87E7-9D383E6F8FC2}" srcOrd="2" destOrd="0" parTransId="{C0E47898-BB0D-4C35-B655-FA58D9BB2C78}" sibTransId="{829AC1FF-313E-4643-B77E-BBBE416DBA18}"/>
    <dgm:cxn modelId="{93F39551-AFA5-4D54-90CF-F027EC8069C0}" srcId="{53C33ADB-40F6-402F-8484-5216321E8DAA}" destId="{8DBD47EA-919B-4E55-8694-A5F2924E8E74}" srcOrd="0" destOrd="0" parTransId="{75A9041B-895D-4937-BD67-30BC647DFA7A}" sibTransId="{0128B8D2-1768-4CEB-B59D-BCCE0AC4DCB5}"/>
    <dgm:cxn modelId="{A24735E1-29AD-4626-AFAF-1A24D97D9296}" srcId="{53C33ADB-40F6-402F-8484-5216321E8DAA}" destId="{F3C53DA1-0538-4965-B2BB-2A71EF075DF3}" srcOrd="1" destOrd="0" parTransId="{6D96090D-C287-4565-A669-E91C3280B130}" sibTransId="{D9BB6B25-E014-4580-9F40-98EEE9850ECC}"/>
    <dgm:cxn modelId="{A656D4AB-E541-4558-86BC-EEBE49117468}" srcId="{8C418C32-DD01-47FC-AE21-469A5895343E}" destId="{679C18F9-661C-4BBE-A6B8-9F0C8FA1213A}" srcOrd="0" destOrd="0" parTransId="{FED206BC-6DF2-48C7-B3D5-060BD8A3D549}" sibTransId="{863D33B8-36C7-4EE7-8F75-0B959326D131}"/>
    <dgm:cxn modelId="{D1B48774-B16A-414C-830A-D66B1715CA43}" type="presOf" srcId="{00E3F707-1527-4B5D-87E7-9D383E6F8FC2}" destId="{67608D9C-6914-4400-9D57-28FC3F8C5963}" srcOrd="0" destOrd="0" presId="urn:microsoft.com/office/officeart/2005/8/layout/hierarchy4"/>
    <dgm:cxn modelId="{D73BE7F2-9309-4037-98B2-39C7C423D0AB}" type="presOf" srcId="{8DBD47EA-919B-4E55-8694-A5F2924E8E74}" destId="{F95E7100-2B47-479F-8132-23F33B91620D}" srcOrd="0" destOrd="0" presId="urn:microsoft.com/office/officeart/2005/8/layout/hierarchy4"/>
    <dgm:cxn modelId="{FCEED7BA-5E81-4B26-B279-789504FE4E46}" type="presOf" srcId="{EAE1DE22-348E-45D1-9B4A-FEDEA2848460}" destId="{71ACDC3D-E07C-4B52-ACFD-5C90DF558A2E}" srcOrd="0" destOrd="0" presId="urn:microsoft.com/office/officeart/2005/8/layout/hierarchy4"/>
    <dgm:cxn modelId="{8EAB9301-4ED2-44CB-ADB7-8EBA27D61CE9}" srcId="{EAE1DE22-348E-45D1-9B4A-FEDEA2848460}" destId="{2F83E881-215E-4CF5-8A84-C66232D78364}" srcOrd="0" destOrd="0" parTransId="{8AEF7677-DD6F-4726-B146-0D738CF739AB}" sibTransId="{AD825DDD-2E10-47C4-9860-11700368C738}"/>
    <dgm:cxn modelId="{4B7C2D34-D9F9-4330-8B33-769EA2910539}" type="presOf" srcId="{2F83E881-215E-4CF5-8A84-C66232D78364}" destId="{E7E6A9C6-20CD-4779-AD0D-E108702FB533}" srcOrd="0" destOrd="0" presId="urn:microsoft.com/office/officeart/2005/8/layout/hierarchy4"/>
    <dgm:cxn modelId="{310D1C2D-BFFD-4CC1-A290-A68060C510B1}" type="presOf" srcId="{53C33ADB-40F6-402F-8484-5216321E8DAA}" destId="{02803EAA-94E0-4A0F-844A-FB8D7044EB74}" srcOrd="0" destOrd="0" presId="urn:microsoft.com/office/officeart/2005/8/layout/hierarchy4"/>
    <dgm:cxn modelId="{1F717294-3BA2-4D9E-97B9-FA5429AF8F16}" type="presOf" srcId="{679C18F9-661C-4BBE-A6B8-9F0C8FA1213A}" destId="{3231B9DE-AFCE-4993-86DC-62BB68D5B842}" srcOrd="0" destOrd="0" presId="urn:microsoft.com/office/officeart/2005/8/layout/hierarchy4"/>
    <dgm:cxn modelId="{E3D6F9F6-A8E6-4A3B-B3E4-C963DA5AB7D3}" type="presParOf" srcId="{11F35B3B-7426-4764-8D71-052F2A446281}" destId="{80469133-9F60-4825-A786-FAD94177DA76}" srcOrd="0" destOrd="0" presId="urn:microsoft.com/office/officeart/2005/8/layout/hierarchy4"/>
    <dgm:cxn modelId="{395CA08F-1B2C-40EC-BC8B-B1B6DB008B5B}" type="presParOf" srcId="{80469133-9F60-4825-A786-FAD94177DA76}" destId="{3231B9DE-AFCE-4993-86DC-62BB68D5B842}" srcOrd="0" destOrd="0" presId="urn:microsoft.com/office/officeart/2005/8/layout/hierarchy4"/>
    <dgm:cxn modelId="{3E1D12B6-2A4A-4674-8B73-97F7208B971C}" type="presParOf" srcId="{80469133-9F60-4825-A786-FAD94177DA76}" destId="{FDDCD690-6903-40C9-9C93-B09303CD2A7F}" srcOrd="1" destOrd="0" presId="urn:microsoft.com/office/officeart/2005/8/layout/hierarchy4"/>
    <dgm:cxn modelId="{482DD047-434F-4037-8BBB-C01B4841E7C2}" type="presParOf" srcId="{80469133-9F60-4825-A786-FAD94177DA76}" destId="{54E8DD7F-751E-495D-ABCF-44FAC4EB3EF3}" srcOrd="2" destOrd="0" presId="urn:microsoft.com/office/officeart/2005/8/layout/hierarchy4"/>
    <dgm:cxn modelId="{653C122D-993E-4346-A254-E8EB7AAEF13B}" type="presParOf" srcId="{54E8DD7F-751E-495D-ABCF-44FAC4EB3EF3}" destId="{7C56F98A-CBDB-4616-971D-C389E8C7A4E5}" srcOrd="0" destOrd="0" presId="urn:microsoft.com/office/officeart/2005/8/layout/hierarchy4"/>
    <dgm:cxn modelId="{2C583E5A-A6B7-4783-BDEE-93CF873B2782}" type="presParOf" srcId="{7C56F98A-CBDB-4616-971D-C389E8C7A4E5}" destId="{02803EAA-94E0-4A0F-844A-FB8D7044EB74}" srcOrd="0" destOrd="0" presId="urn:microsoft.com/office/officeart/2005/8/layout/hierarchy4"/>
    <dgm:cxn modelId="{712BFA80-013F-4175-B867-7667AD92272A}" type="presParOf" srcId="{7C56F98A-CBDB-4616-971D-C389E8C7A4E5}" destId="{286C581C-BB2B-459C-8C6A-E88E8C6858F3}" srcOrd="1" destOrd="0" presId="urn:microsoft.com/office/officeart/2005/8/layout/hierarchy4"/>
    <dgm:cxn modelId="{CC7A9C18-ED5E-4F6C-BBE8-09DA0A967F56}" type="presParOf" srcId="{7C56F98A-CBDB-4616-971D-C389E8C7A4E5}" destId="{83FF5DAD-B6D8-484B-93B7-EB93D1509518}" srcOrd="2" destOrd="0" presId="urn:microsoft.com/office/officeart/2005/8/layout/hierarchy4"/>
    <dgm:cxn modelId="{9405E279-444F-4489-81C0-3FD3E63048D4}" type="presParOf" srcId="{83FF5DAD-B6D8-484B-93B7-EB93D1509518}" destId="{BA092692-B7AE-4101-944D-33FADB6B45FF}" srcOrd="0" destOrd="0" presId="urn:microsoft.com/office/officeart/2005/8/layout/hierarchy4"/>
    <dgm:cxn modelId="{6217998F-4DE1-47BB-995F-268D429DE5D6}" type="presParOf" srcId="{BA092692-B7AE-4101-944D-33FADB6B45FF}" destId="{F95E7100-2B47-479F-8132-23F33B91620D}" srcOrd="0" destOrd="0" presId="urn:microsoft.com/office/officeart/2005/8/layout/hierarchy4"/>
    <dgm:cxn modelId="{CE4D626A-B9A3-4E82-9066-835922805641}" type="presParOf" srcId="{BA092692-B7AE-4101-944D-33FADB6B45FF}" destId="{4C31CE55-87E0-44F5-9386-32DC27C9A603}" srcOrd="1" destOrd="0" presId="urn:microsoft.com/office/officeart/2005/8/layout/hierarchy4"/>
    <dgm:cxn modelId="{ECF580BA-D683-4F2E-9E6B-7E33002F307A}" type="presParOf" srcId="{83FF5DAD-B6D8-484B-93B7-EB93D1509518}" destId="{E8BE18BF-2939-4CEA-9E0B-0D5C2CAAE617}" srcOrd="1" destOrd="0" presId="urn:microsoft.com/office/officeart/2005/8/layout/hierarchy4"/>
    <dgm:cxn modelId="{5D1F4697-F2E6-4F83-ACB2-3C36F0B21D33}" type="presParOf" srcId="{83FF5DAD-B6D8-484B-93B7-EB93D1509518}" destId="{E45BC0DA-92E9-4A34-B5BA-950851962E2D}" srcOrd="2" destOrd="0" presId="urn:microsoft.com/office/officeart/2005/8/layout/hierarchy4"/>
    <dgm:cxn modelId="{B5F144A2-33A4-41CF-A7A6-73E7CB21DAAB}" type="presParOf" srcId="{E45BC0DA-92E9-4A34-B5BA-950851962E2D}" destId="{2C39652D-E9B3-4CA5-8DF0-CE0EEB7B8F4E}" srcOrd="0" destOrd="0" presId="urn:microsoft.com/office/officeart/2005/8/layout/hierarchy4"/>
    <dgm:cxn modelId="{46F67ABC-2B44-4710-BD9E-05EDE835D4D4}" type="presParOf" srcId="{E45BC0DA-92E9-4A34-B5BA-950851962E2D}" destId="{E480D991-7D68-4D83-9EA5-E0E5228CB90E}" srcOrd="1" destOrd="0" presId="urn:microsoft.com/office/officeart/2005/8/layout/hierarchy4"/>
    <dgm:cxn modelId="{D50AB905-C899-417F-8F60-CE94AED8948E}" type="presParOf" srcId="{83FF5DAD-B6D8-484B-93B7-EB93D1509518}" destId="{5B8B4755-2363-4B01-98AC-3CFF679D8AD8}" srcOrd="3" destOrd="0" presId="urn:microsoft.com/office/officeart/2005/8/layout/hierarchy4"/>
    <dgm:cxn modelId="{B5898728-0CBE-4456-888E-1A80DE311355}" type="presParOf" srcId="{83FF5DAD-B6D8-484B-93B7-EB93D1509518}" destId="{987C87A1-96EB-4FA1-B0F2-AA713ED500EF}" srcOrd="4" destOrd="0" presId="urn:microsoft.com/office/officeart/2005/8/layout/hierarchy4"/>
    <dgm:cxn modelId="{7B572A04-01C7-4C4D-892B-948DCD7A022E}" type="presParOf" srcId="{987C87A1-96EB-4FA1-B0F2-AA713ED500EF}" destId="{67608D9C-6914-4400-9D57-28FC3F8C5963}" srcOrd="0" destOrd="0" presId="urn:microsoft.com/office/officeart/2005/8/layout/hierarchy4"/>
    <dgm:cxn modelId="{98C8802A-4260-4557-B078-A1F0273E9ED3}" type="presParOf" srcId="{987C87A1-96EB-4FA1-B0F2-AA713ED500EF}" destId="{CD69767A-E065-40C2-9D1B-90371751FD34}" srcOrd="1" destOrd="0" presId="urn:microsoft.com/office/officeart/2005/8/layout/hierarchy4"/>
    <dgm:cxn modelId="{53E3B456-FFD4-42E5-9B1C-286081B735E2}" type="presParOf" srcId="{54E8DD7F-751E-495D-ABCF-44FAC4EB3EF3}" destId="{17FFFFDB-F673-4159-82F0-A7627DAF18BF}" srcOrd="1" destOrd="0" presId="urn:microsoft.com/office/officeart/2005/8/layout/hierarchy4"/>
    <dgm:cxn modelId="{B433CA74-5F7C-47B6-9E56-9392FC89A8EA}" type="presParOf" srcId="{54E8DD7F-751E-495D-ABCF-44FAC4EB3EF3}" destId="{67BDED72-56EA-4803-A8B9-CD691B3D5555}" srcOrd="2" destOrd="0" presId="urn:microsoft.com/office/officeart/2005/8/layout/hierarchy4"/>
    <dgm:cxn modelId="{1718523F-AD13-4EBD-A0E2-27ED580FE887}" type="presParOf" srcId="{67BDED72-56EA-4803-A8B9-CD691B3D5555}" destId="{71ACDC3D-E07C-4B52-ACFD-5C90DF558A2E}" srcOrd="0" destOrd="0" presId="urn:microsoft.com/office/officeart/2005/8/layout/hierarchy4"/>
    <dgm:cxn modelId="{FD4ACC8E-E6BD-4FE6-A27D-D13A30E1EF11}" type="presParOf" srcId="{67BDED72-56EA-4803-A8B9-CD691B3D5555}" destId="{A71F0C42-B4EB-4BFA-BA75-C0F6D438E937}" srcOrd="1" destOrd="0" presId="urn:microsoft.com/office/officeart/2005/8/layout/hierarchy4"/>
    <dgm:cxn modelId="{C5A1CFCB-E1D6-4AC5-A188-885BC9CF166A}" type="presParOf" srcId="{67BDED72-56EA-4803-A8B9-CD691B3D5555}" destId="{E30D59E5-4A5B-43DA-AB86-0E8B56FA6A86}" srcOrd="2" destOrd="0" presId="urn:microsoft.com/office/officeart/2005/8/layout/hierarchy4"/>
    <dgm:cxn modelId="{DD1F9F56-CDC5-4B43-8DFA-5A196551FC7F}" type="presParOf" srcId="{E30D59E5-4A5B-43DA-AB86-0E8B56FA6A86}" destId="{04F91FCB-FBBC-4E9A-8532-CBB3812B6EF4}" srcOrd="0" destOrd="0" presId="urn:microsoft.com/office/officeart/2005/8/layout/hierarchy4"/>
    <dgm:cxn modelId="{157B88AB-DB07-4F9D-BAF2-0888BC3561B8}" type="presParOf" srcId="{04F91FCB-FBBC-4E9A-8532-CBB3812B6EF4}" destId="{E7E6A9C6-20CD-4779-AD0D-E108702FB533}" srcOrd="0" destOrd="0" presId="urn:microsoft.com/office/officeart/2005/8/layout/hierarchy4"/>
    <dgm:cxn modelId="{20EF4D7D-A52B-4BE1-9A24-2C0E3E5D4618}" type="presParOf" srcId="{04F91FCB-FBBC-4E9A-8532-CBB3812B6EF4}" destId="{6E64450D-EC44-4E30-8451-87D1814F3D7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74B2D-7824-493D-A33F-141F4A8A30DD}">
      <dsp:nvSpPr>
        <dsp:cNvPr id="0" name=""/>
        <dsp:cNvSpPr/>
      </dsp:nvSpPr>
      <dsp:spPr>
        <a:xfrm>
          <a:off x="2678" y="0"/>
          <a:ext cx="3263800" cy="9361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Data creation</a:t>
          </a:r>
          <a:endParaRPr lang="he-IL" sz="3100" kern="1200" dirty="0"/>
        </a:p>
      </dsp:txBody>
      <dsp:txXfrm>
        <a:off x="470730" y="0"/>
        <a:ext cx="2327696" cy="936104"/>
      </dsp:txXfrm>
    </dsp:sp>
    <dsp:sp modelId="{3F810751-94A8-4455-93D5-5CE88230FC06}">
      <dsp:nvSpPr>
        <dsp:cNvPr id="0" name=""/>
        <dsp:cNvSpPr/>
      </dsp:nvSpPr>
      <dsp:spPr>
        <a:xfrm>
          <a:off x="2940099" y="0"/>
          <a:ext cx="3263800" cy="9361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Collection and analysis</a:t>
          </a:r>
          <a:endParaRPr lang="he-IL" sz="3100" kern="1200" dirty="0"/>
        </a:p>
      </dsp:txBody>
      <dsp:txXfrm>
        <a:off x="3408151" y="0"/>
        <a:ext cx="2327696" cy="936104"/>
      </dsp:txXfrm>
    </dsp:sp>
    <dsp:sp modelId="{3CDCCE14-8F64-4CF9-ACA4-7A9215471832}">
      <dsp:nvSpPr>
        <dsp:cNvPr id="0" name=""/>
        <dsp:cNvSpPr/>
      </dsp:nvSpPr>
      <dsp:spPr>
        <a:xfrm>
          <a:off x="5877520" y="0"/>
          <a:ext cx="3263800" cy="9361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Decision making</a:t>
          </a:r>
          <a:endParaRPr lang="he-IL" sz="3100" kern="1200" dirty="0"/>
        </a:p>
      </dsp:txBody>
      <dsp:txXfrm>
        <a:off x="6345572" y="0"/>
        <a:ext cx="2327696" cy="936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B9DE-AFCE-4993-86DC-62BB68D5B842}">
      <dsp:nvSpPr>
        <dsp:cNvPr id="0" name=""/>
        <dsp:cNvSpPr/>
      </dsp:nvSpPr>
      <dsp:spPr>
        <a:xfrm>
          <a:off x="3139" y="1213"/>
          <a:ext cx="8497959" cy="1424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baseline="0" dirty="0"/>
            <a:t>CC3200 MCU</a:t>
          </a:r>
          <a:endParaRPr lang="he-IL" sz="6400" kern="1200" dirty="0"/>
        </a:p>
      </dsp:txBody>
      <dsp:txXfrm>
        <a:off x="44855" y="42929"/>
        <a:ext cx="8414527" cy="1340853"/>
      </dsp:txXfrm>
    </dsp:sp>
    <dsp:sp modelId="{02803EAA-94E0-4A0F-844A-FB8D7044EB74}">
      <dsp:nvSpPr>
        <dsp:cNvPr id="0" name=""/>
        <dsp:cNvSpPr/>
      </dsp:nvSpPr>
      <dsp:spPr>
        <a:xfrm>
          <a:off x="3139" y="1573857"/>
          <a:ext cx="6287837" cy="1424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Internet access: Wi-Fi</a:t>
          </a:r>
          <a:endParaRPr lang="he-IL" sz="3900" kern="1200" dirty="0"/>
        </a:p>
      </dsp:txBody>
      <dsp:txXfrm>
        <a:off x="44855" y="1615573"/>
        <a:ext cx="6204405" cy="1340853"/>
      </dsp:txXfrm>
    </dsp:sp>
    <dsp:sp modelId="{F95E7100-2B47-479F-8132-23F33B91620D}">
      <dsp:nvSpPr>
        <dsp:cNvPr id="0" name=""/>
        <dsp:cNvSpPr/>
      </dsp:nvSpPr>
      <dsp:spPr>
        <a:xfrm>
          <a:off x="3139" y="3146501"/>
          <a:ext cx="2038857" cy="1424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Barometer: relative altitude</a:t>
          </a:r>
          <a:endParaRPr lang="he-IL" sz="2600" kern="1200" dirty="0"/>
        </a:p>
      </dsp:txBody>
      <dsp:txXfrm>
        <a:off x="44855" y="3188217"/>
        <a:ext cx="1955425" cy="1340853"/>
      </dsp:txXfrm>
    </dsp:sp>
    <dsp:sp modelId="{2C39652D-E9B3-4CA5-8DF0-CE0EEB7B8F4E}">
      <dsp:nvSpPr>
        <dsp:cNvPr id="0" name=""/>
        <dsp:cNvSpPr/>
      </dsp:nvSpPr>
      <dsp:spPr>
        <a:xfrm>
          <a:off x="2127629" y="3146501"/>
          <a:ext cx="2038857" cy="1424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MEMS: orientation in space</a:t>
          </a:r>
          <a:endParaRPr lang="he-IL" sz="2600" kern="1200" dirty="0"/>
        </a:p>
      </dsp:txBody>
      <dsp:txXfrm>
        <a:off x="2169345" y="3188217"/>
        <a:ext cx="1955425" cy="1340853"/>
      </dsp:txXfrm>
    </dsp:sp>
    <dsp:sp modelId="{67608D9C-6914-4400-9D57-28FC3F8C5963}">
      <dsp:nvSpPr>
        <dsp:cNvPr id="0" name=""/>
        <dsp:cNvSpPr/>
      </dsp:nvSpPr>
      <dsp:spPr>
        <a:xfrm>
          <a:off x="6465380" y="3147714"/>
          <a:ext cx="2038857" cy="1424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GPS: location in space</a:t>
          </a:r>
          <a:endParaRPr lang="he-IL" sz="2600" kern="1200" dirty="0"/>
        </a:p>
      </dsp:txBody>
      <dsp:txXfrm>
        <a:off x="6507096" y="3189430"/>
        <a:ext cx="1955425" cy="1340853"/>
      </dsp:txXfrm>
    </dsp:sp>
    <dsp:sp modelId="{71ACDC3D-E07C-4B52-ACFD-5C90DF558A2E}">
      <dsp:nvSpPr>
        <dsp:cNvPr id="0" name=""/>
        <dsp:cNvSpPr/>
      </dsp:nvSpPr>
      <dsp:spPr>
        <a:xfrm>
          <a:off x="6462240" y="1573857"/>
          <a:ext cx="2038857" cy="1424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SD storage</a:t>
          </a:r>
          <a:endParaRPr lang="he-IL" sz="3900" kern="1200" dirty="0"/>
        </a:p>
      </dsp:txBody>
      <dsp:txXfrm>
        <a:off x="6503956" y="1615573"/>
        <a:ext cx="1955425" cy="1340853"/>
      </dsp:txXfrm>
    </dsp:sp>
    <dsp:sp modelId="{E7E6A9C6-20CD-4779-AD0D-E108702FB533}">
      <dsp:nvSpPr>
        <dsp:cNvPr id="0" name=""/>
        <dsp:cNvSpPr/>
      </dsp:nvSpPr>
      <dsp:spPr>
        <a:xfrm>
          <a:off x="4270366" y="3147712"/>
          <a:ext cx="2038857" cy="1424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Fired shot detection</a:t>
          </a:r>
          <a:endParaRPr lang="he-IL" sz="2600" kern="1200" dirty="0"/>
        </a:p>
      </dsp:txBody>
      <dsp:txXfrm>
        <a:off x="4312082" y="3189428"/>
        <a:ext cx="1955425" cy="1340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FBC24EB-BB4D-4037-BD05-84CFAC79C347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016F1A2-4B7C-492E-B5BB-B3B5A7EEB88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885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4756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1749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2706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9264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818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438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1635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815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8225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091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4260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</a:p>
          <a:p>
            <a:r>
              <a:rPr lang="en-US" dirty="0" smtClean="0"/>
              <a:t>Next is 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685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564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Rafi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723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Rafi</a:t>
            </a:r>
          </a:p>
          <a:p>
            <a:pPr algn="l" rtl="0"/>
            <a:r>
              <a:rPr lang="en-US" dirty="0" smtClean="0"/>
              <a:t>Ni=Nickel</a:t>
            </a:r>
            <a:r>
              <a:rPr lang="en-US" dirty="0"/>
              <a:t>, Fe=Iron, Sn=Tin, Al=Aluminum, Mg=Magnesium, Cu=Copper, Pb=Lead, Cr=Chromium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8821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6F1A2-4B7C-492E-B5BB-B3B5A7EEB88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815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he-IL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he-I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2496EF9E-4762-4247-9702-4D9ADA785146}" type="datetimeFigureOut">
              <a:rPr lang="he-IL" smtClean="0"/>
              <a:t>ז'/כסלו/תשע"ז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D54E3E4-B698-4B27-BC4D-DE6DDBD7CD13}" type="slidenum">
              <a:rPr lang="he-IL" smtClean="0"/>
              <a:t>‹#›</a:t>
            </a:fld>
            <a:endParaRPr lang="he-IL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1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r" rtl="1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r" rtl="1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r" rtl="1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r" rtl="1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r" rtl="1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aubraf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nick.kuhlik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do-Whateverman/IOTsights" TargetMode="External"/><Relationship Id="rId2" Type="http://schemas.openxmlformats.org/officeDocument/2006/relationships/hyperlink" Target="http://52.50.107.12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52.50.107.126/shot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e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977752"/>
          </a:xfrm>
        </p:spPr>
        <p:txBody>
          <a:bodyPr vert="horz" anchor="t">
            <a:normAutofit fontScale="92500" lnSpcReduction="20000"/>
          </a:bodyPr>
          <a:lstStyle/>
          <a:p>
            <a:pPr algn="l" rtl="0"/>
            <a:r>
              <a:rPr lang="en-US" dirty="0"/>
              <a:t>Students: 	Rafi Taub </a:t>
            </a:r>
            <a:r>
              <a:rPr lang="en-US" sz="700" dirty="0"/>
              <a:t>(</a:t>
            </a:r>
            <a:r>
              <a:rPr lang="en-US" sz="700" dirty="0">
                <a:hlinkClick r:id="rId3"/>
              </a:rPr>
              <a:t>taubrafi@gmail.com</a:t>
            </a:r>
            <a:r>
              <a:rPr lang="en-US" sz="700" dirty="0"/>
              <a:t>)</a:t>
            </a:r>
          </a:p>
          <a:p>
            <a:pPr algn="l" rtl="0"/>
            <a:r>
              <a:rPr lang="en-US" dirty="0"/>
              <a:t>		Nick </a:t>
            </a:r>
            <a:r>
              <a:rPr lang="en-US" dirty="0" err="1"/>
              <a:t>Kuhlik</a:t>
            </a:r>
            <a:r>
              <a:rPr lang="en-US" dirty="0"/>
              <a:t> </a:t>
            </a:r>
            <a:r>
              <a:rPr lang="en-US" sz="800" dirty="0"/>
              <a:t>(</a:t>
            </a:r>
            <a:r>
              <a:rPr lang="en-US" sz="800" dirty="0">
                <a:hlinkClick r:id="rId4"/>
              </a:rPr>
              <a:t>nick.kuhlik@gmail.com</a:t>
            </a:r>
            <a:r>
              <a:rPr lang="en-US" sz="800" dirty="0"/>
              <a:t>)</a:t>
            </a:r>
          </a:p>
          <a:p>
            <a:pPr algn="l" rtl="0"/>
            <a:endParaRPr lang="he-IL" dirty="0"/>
          </a:p>
          <a:p>
            <a:pPr algn="l" rtl="0"/>
            <a:r>
              <a:rPr lang="en-US" dirty="0"/>
              <a:t>Supervisor:	Moni </a:t>
            </a:r>
            <a:r>
              <a:rPr lang="en-US" dirty="0" err="1"/>
              <a:t>Orbach</a:t>
            </a:r>
            <a:endParaRPr lang="en-US" dirty="0"/>
          </a:p>
          <a:p>
            <a:pPr algn="l" rtl="0"/>
            <a:endParaRPr lang="en-US" dirty="0"/>
          </a:p>
          <a:p>
            <a:pPr algn="l" rtl="0"/>
            <a:r>
              <a:rPr lang="en-US" dirty="0"/>
              <a:t>LAB: HSDSL	EE Technion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Semester: 	Spring 2016-5776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IOT (Paintball) Sight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3" y="1700808"/>
            <a:ext cx="8433898" cy="4572000"/>
          </a:xfrm>
        </p:spPr>
      </p:pic>
    </p:spTree>
    <p:extLst>
      <p:ext uri="{BB962C8B-B14F-4D97-AF65-F5344CB8AC3E}">
        <p14:creationId xmlns:p14="http://schemas.microsoft.com/office/powerpoint/2010/main" val="25898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1 - Hard iron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 rtl="0"/>
            <a:r>
              <a:rPr lang="en-US" dirty="0"/>
              <a:t>Magnetized Ferromagnetic materials will offset readings in a given direction.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These offsets are independent of the orientation with respect to earth.</a:t>
            </a:r>
          </a:p>
        </p:txBody>
      </p:sp>
    </p:spTree>
    <p:extLst>
      <p:ext uri="{BB962C8B-B14F-4D97-AF65-F5344CB8AC3E}">
        <p14:creationId xmlns:p14="http://schemas.microsoft.com/office/powerpoint/2010/main" val="4127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1 - Hard iron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3" y="1700808"/>
            <a:ext cx="8433898" cy="4572000"/>
          </a:xfrm>
        </p:spPr>
      </p:pic>
    </p:spTree>
    <p:extLst>
      <p:ext uri="{BB962C8B-B14F-4D97-AF65-F5344CB8AC3E}">
        <p14:creationId xmlns:p14="http://schemas.microsoft.com/office/powerpoint/2010/main" val="102565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2 - Soft iron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 rtl="0"/>
            <a:r>
              <a:rPr lang="en-US" dirty="0"/>
              <a:t>Paramagnetic and diamagnetic materials attract and repel the earth’s magnetic field by creating their own internal fields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The effect changes with orientation with respect to the earth.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This results in a ‘scaling’ of the proper readings.</a:t>
            </a:r>
          </a:p>
        </p:txBody>
      </p:sp>
    </p:spTree>
    <p:extLst>
      <p:ext uri="{BB962C8B-B14F-4D97-AF65-F5344CB8AC3E}">
        <p14:creationId xmlns:p14="http://schemas.microsoft.com/office/powerpoint/2010/main" val="38333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2 - Soft iron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3" y="1628800"/>
            <a:ext cx="8433898" cy="4572000"/>
          </a:xfrm>
        </p:spPr>
      </p:pic>
    </p:spTree>
    <p:extLst>
      <p:ext uri="{BB962C8B-B14F-4D97-AF65-F5344CB8AC3E}">
        <p14:creationId xmlns:p14="http://schemas.microsoft.com/office/powerpoint/2010/main" val="7342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3 - Both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3" y="1700808"/>
            <a:ext cx="8433898" cy="4572000"/>
          </a:xfrm>
        </p:spPr>
      </p:pic>
    </p:spTree>
    <p:extLst>
      <p:ext uri="{BB962C8B-B14F-4D97-AF65-F5344CB8AC3E}">
        <p14:creationId xmlns:p14="http://schemas.microsoft.com/office/powerpoint/2010/main" val="29359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myfile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646" y="1628800"/>
            <a:ext cx="8456612" cy="4572000"/>
          </a:xfrm>
        </p:spPr>
      </p:pic>
    </p:spTree>
    <p:extLst>
      <p:ext uri="{BB962C8B-B14F-4D97-AF65-F5344CB8AC3E}">
        <p14:creationId xmlns:p14="http://schemas.microsoft.com/office/powerpoint/2010/main" val="24870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/>
                  <a:t>Whenever we collect a data point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compare these values with the max and min values stored for each axis.</a:t>
                </a:r>
              </a:p>
              <a:p>
                <a:pPr marL="0" indent="0" algn="l" rtl="0">
                  <a:buNone/>
                </a:pPr>
                <a:endParaRPr lang="en-US" dirty="0"/>
              </a:p>
              <a:p>
                <a:pPr algn="l" rtl="0"/>
                <a:r>
                  <a:rPr lang="en-US" dirty="0"/>
                  <a:t>The center of the ellipsoid is therefore: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And its axis lengths are: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/>
                  <a:t>With this information we can define the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𝑝𝑧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This brings the ellipsoid to be centered about the origin and scales it to transform it back to a sphere.</a:t>
                </a:r>
              </a:p>
              <a:p>
                <a:pPr algn="l" rtl="0"/>
                <a:r>
                  <a:rPr lang="en-US" dirty="0"/>
                  <a:t>We can now use this data to calculate the device’s heading.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mathematics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57200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800" dirty="0"/>
                  <a:t>Accelerometer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/>
              </a:p>
              <a:p>
                <a:pPr algn="l" rtl="0"/>
                <a:r>
                  <a:rPr lang="en-US" sz="2800" b="0" dirty="0"/>
                  <a:t>Corrected compass data: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𝑝𝑦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𝑝𝑧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 						roll</a:t>
                </a:r>
                <a:endParaRPr lang="en-US" sz="2800" b="0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𝑎𝑡𝑎𝑛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b="0" dirty="0"/>
                  <a:t> 				pitch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𝑝𝑦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𝑝𝑥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𝑝𝑦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 	yaw</a:t>
                </a:r>
              </a:p>
              <a:p>
                <a:pPr marL="0" indent="0" algn="l" rtl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572000"/>
              </a:xfrm>
              <a:blipFill>
                <a:blip r:embed="rId2"/>
                <a:stretch>
                  <a:fillRect l="-860" t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roll pitch y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36" y="1707729"/>
            <a:ext cx="4968552" cy="421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7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vert="horz" anchor="t">
            <a:normAutofit/>
          </a:bodyPr>
          <a:lstStyle/>
          <a:p>
            <a:pPr algn="l" rtl="0"/>
            <a:r>
              <a:rPr lang="en-US" dirty="0"/>
              <a:t>The modern assault rifle sights is an optical device that is lacking in features.</a:t>
            </a:r>
          </a:p>
          <a:p>
            <a:pPr algn="l" rtl="0"/>
            <a:r>
              <a:rPr lang="en-US" dirty="0"/>
              <a:t>The relay of tactical information in the field, back to the high command is mostly done by speech over the radio.</a:t>
            </a:r>
          </a:p>
          <a:p>
            <a:pPr algn="l" rtl="0"/>
            <a:r>
              <a:rPr lang="en-US" dirty="0"/>
              <a:t>By integrating smart IOT devices into the gear of the modern infantry, we can transmit back vital data which can help in decision making.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547" y="21566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1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always more math</a:t>
            </a:r>
          </a:p>
        </p:txBody>
      </p:sp>
      <p:pic>
        <p:nvPicPr>
          <p:cNvPr id="2050" name="Picture 2" descr="http://www.solarpathfinder.com/images/spf/World_Magnetic_Declination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30" y="1772816"/>
            <a:ext cx="686044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6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5334"/>
            <a:ext cx="8534400" cy="758952"/>
          </a:xfrm>
        </p:spPr>
        <p:txBody>
          <a:bodyPr/>
          <a:lstStyle/>
          <a:p>
            <a:r>
              <a:rPr lang="en-US" dirty="0" smtClean="0"/>
              <a:t>Results: PCB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 rtl="0"/>
            <a:r>
              <a:rPr lang="en-US" dirty="0"/>
              <a:t>Designed in Eagle, four layer PCB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7" t="7453" r="2246" b="39563"/>
          <a:stretch/>
        </p:blipFill>
        <p:spPr>
          <a:xfrm>
            <a:off x="737287" y="2204864"/>
            <a:ext cx="7632849" cy="3744417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6948264" y="4365104"/>
            <a:ext cx="1008112" cy="1368152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3491880" y="3284984"/>
            <a:ext cx="1656184" cy="72008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8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Enclosure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 rtl="0"/>
            <a:r>
              <a:rPr lang="en-US" dirty="0"/>
              <a:t>Designed in </a:t>
            </a:r>
            <a:r>
              <a:rPr lang="en-US" dirty="0" err="1"/>
              <a:t>solidworks</a:t>
            </a:r>
            <a:r>
              <a:rPr lang="en-US" dirty="0"/>
              <a:t>, 3d printed in PLA</a:t>
            </a:r>
          </a:p>
          <a:p>
            <a:pPr algn="l" rtl="0"/>
            <a:r>
              <a:rPr lang="en-US" dirty="0"/>
              <a:t>There are better options than 3d printing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27" r="-273"/>
          <a:stretch/>
        </p:blipFill>
        <p:spPr>
          <a:xfrm>
            <a:off x="1304748" y="2564904"/>
            <a:ext cx="6497928" cy="37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Enclosure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0" y="1700808"/>
            <a:ext cx="7754664" cy="4361999"/>
          </a:xfrm>
        </p:spPr>
      </p:pic>
    </p:spTree>
    <p:extLst>
      <p:ext uri="{BB962C8B-B14F-4D97-AF65-F5344CB8AC3E}">
        <p14:creationId xmlns:p14="http://schemas.microsoft.com/office/powerpoint/2010/main" val="28888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The </a:t>
            </a:r>
            <a:r>
              <a:rPr lang="en-US" dirty="0"/>
              <a:t>cloud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 rtl="0"/>
            <a:r>
              <a:rPr lang="en-US" dirty="0"/>
              <a:t>Site is located at </a:t>
            </a:r>
            <a:r>
              <a:rPr lang="en-US" dirty="0">
                <a:hlinkClick r:id="rId2"/>
              </a:rPr>
              <a:t>http://52.50.107.126/</a:t>
            </a:r>
            <a:r>
              <a:rPr lang="en-US" dirty="0"/>
              <a:t> using AWS cloud.</a:t>
            </a:r>
          </a:p>
          <a:p>
            <a:pPr algn="l" rtl="0"/>
            <a:r>
              <a:rPr lang="en-US" dirty="0"/>
              <a:t>Code is located at </a:t>
            </a:r>
            <a:r>
              <a:rPr lang="en-US" dirty="0">
                <a:hlinkClick r:id="rId3"/>
              </a:rPr>
              <a:t>https://github.com/sudo-Whateverman/IOTsights</a:t>
            </a:r>
            <a:r>
              <a:rPr lang="en-US" dirty="0"/>
              <a:t> </a:t>
            </a:r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4" name="Picture 3" descr="Simple Map - Google Chrom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06587"/>
            <a:ext cx="4333938" cy="26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1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vert="horz" anchor="t">
            <a:normAutofit/>
          </a:bodyPr>
          <a:lstStyle/>
          <a:p>
            <a:pPr algn="l" rtl="0"/>
            <a:r>
              <a:rPr lang="en-US" dirty="0"/>
              <a:t>Sensors: GPS, accelerometer, magnetometer, barometer.</a:t>
            </a:r>
          </a:p>
          <a:p>
            <a:pPr lvl="1" algn="l" rtl="0"/>
            <a:r>
              <a:rPr lang="en-US" dirty="0"/>
              <a:t>Nearly entirely based on the manufacturer and we need to only ‘confirm’ their results.</a:t>
            </a:r>
          </a:p>
          <a:p>
            <a:pPr algn="l" rtl="0"/>
            <a:r>
              <a:rPr lang="en-US" dirty="0"/>
              <a:t>Battery life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Trigger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test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/>
                  <a:t>Magnetometer derived angle: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lvl="1" algn="l" rtl="0"/>
                <a:r>
                  <a:rPr lang="en-US" dirty="0"/>
                  <a:t>Tested by measuring against a protractor</a:t>
                </a:r>
              </a:p>
              <a:p>
                <a:pPr algn="l" rtl="0"/>
                <a:r>
                  <a:rPr lang="en-US" dirty="0"/>
                  <a:t>Accelerometer derived angle: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lvl="1" algn="l" rtl="0"/>
                <a:r>
                  <a:rPr lang="en-US" dirty="0"/>
                  <a:t>Tested by measuring against a protractor</a:t>
                </a:r>
              </a:p>
              <a:p>
                <a:pPr algn="l" rtl="0"/>
                <a:r>
                  <a:rPr lang="en-US" dirty="0"/>
                  <a:t>GPS location</a:t>
                </a:r>
                <a:r>
                  <a:rPr lang="en-US" dirty="0" smtClean="0"/>
                  <a:t>: 10m radius</a:t>
                </a:r>
                <a:endParaRPr lang="en-US" dirty="0"/>
              </a:p>
              <a:p>
                <a:pPr lvl="1" algn="l" rtl="0"/>
                <a:r>
                  <a:rPr lang="en-US" dirty="0" smtClean="0"/>
                  <a:t>Purely dependent on GPS</a:t>
                </a:r>
                <a:endParaRPr lang="en-US" dirty="0"/>
              </a:p>
              <a:p>
                <a:pPr algn="l" rtl="0"/>
                <a:r>
                  <a:rPr lang="en-US" dirty="0"/>
                  <a:t>Trigger sensitivity: currently set to trigger on a 5g pulse along the axis of the weapon</a:t>
                </a:r>
              </a:p>
              <a:p>
                <a:pPr lvl="1" algn="l" rtl="0"/>
                <a:r>
                  <a:rPr lang="en-US" dirty="0"/>
                  <a:t>Would need to be tuned to the weapon</a:t>
                </a:r>
              </a:p>
              <a:p>
                <a:pPr algn="l" rtl="0"/>
                <a:endParaRPr lang="en-US" dirty="0"/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75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Intended battery: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2200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lithium,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18650</m:t>
                    </m:r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3 power modes:</a:t>
                </a:r>
              </a:p>
              <a:p>
                <a:pPr lvl="1" algn="l" rtl="0"/>
                <a:r>
                  <a:rPr lang="en-US" dirty="0"/>
                  <a:t>Deep sleep (cold GPS): 	~18 days	(30sec to lock)</a:t>
                </a:r>
              </a:p>
              <a:p>
                <a:pPr lvl="1" algn="l" rtl="0"/>
                <a:r>
                  <a:rPr lang="en-US" dirty="0"/>
                  <a:t>Awake (warm GPS): 	~5 days	(3sec to lock)</a:t>
                </a:r>
              </a:p>
              <a:p>
                <a:pPr lvl="1" algn="l" rtl="0"/>
                <a:r>
                  <a:rPr lang="en-US" dirty="0"/>
                  <a:t>Fully active (hot GPS): 	~2 days.	(instant lock)</a:t>
                </a:r>
              </a:p>
              <a:p>
                <a:pPr lvl="1" algn="l" rtl="0"/>
                <a:r>
                  <a:rPr lang="en-US" dirty="0"/>
                  <a:t>Theoretical lifespans were </a:t>
                </a:r>
                <a:r>
                  <a:rPr lang="en-US" dirty="0" smtClean="0"/>
                  <a:t>24, </a:t>
                </a:r>
                <a:r>
                  <a:rPr lang="en-US" dirty="0"/>
                  <a:t>8</a:t>
                </a:r>
                <a:r>
                  <a:rPr lang="en-US" dirty="0" smtClean="0"/>
                  <a:t> </a:t>
                </a:r>
                <a:r>
                  <a:rPr lang="en-US" dirty="0"/>
                  <a:t>and </a:t>
                </a:r>
                <a:r>
                  <a:rPr lang="en-US" dirty="0" smtClean="0"/>
                  <a:t>5 </a:t>
                </a:r>
                <a:r>
                  <a:rPr lang="en-US" dirty="0"/>
                  <a:t>days</a:t>
                </a:r>
                <a:r>
                  <a:rPr lang="en-US" dirty="0" smtClean="0"/>
                  <a:t>. (China?)</a:t>
                </a:r>
                <a:endParaRPr lang="en-US" dirty="0"/>
              </a:p>
              <a:p>
                <a:pPr algn="l" rtl="0"/>
                <a:r>
                  <a:rPr lang="en-US" dirty="0"/>
                  <a:t>One of these options is selected at compile time.</a:t>
                </a:r>
              </a:p>
              <a:p>
                <a:pPr lvl="1" algn="l" rtl="0"/>
                <a:r>
                  <a:rPr lang="en-US" dirty="0"/>
                  <a:t>Could be implemented to draw settings from the server on a per unit basis. </a:t>
                </a:r>
              </a:p>
              <a:p>
                <a:pPr algn="l" rtl="0"/>
                <a:r>
                  <a:rPr lang="en-US" dirty="0" smtClean="0"/>
                  <a:t>Higher capacity batteries are available.</a:t>
                </a:r>
                <a:endParaRPr lang="en-US" dirty="0"/>
              </a:p>
              <a:p>
                <a:pPr marL="274320" lvl="1" indent="0" algn="l" rtl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0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>
                <a:hlinkClick r:id="rId2"/>
              </a:rPr>
              <a:t>http://52.50.107.126/shots/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 vert="horz" anchor="t">
                <a:normAutofit/>
              </a:bodyPr>
              <a:lstStyle/>
              <a:p>
                <a:pPr algn="l" rtl="0"/>
                <a:r>
                  <a:rPr lang="en-US" dirty="0"/>
                  <a:t>Additions:</a:t>
                </a:r>
              </a:p>
              <a:p>
                <a:pPr lvl="1" algn="l" rtl="0"/>
                <a:r>
                  <a:rPr lang="en-US" dirty="0" smtClean="0"/>
                  <a:t>Encryption</a:t>
                </a:r>
                <a:endParaRPr lang="en-US" dirty="0"/>
              </a:p>
              <a:p>
                <a:pPr lvl="1" algn="l" rtl="0"/>
                <a:r>
                  <a:rPr lang="en-US" dirty="0"/>
                  <a:t>Cell network interface</a:t>
                </a:r>
              </a:p>
              <a:p>
                <a:pPr lvl="1" algn="l" rtl="0"/>
                <a:r>
                  <a:rPr lang="en-US" dirty="0"/>
                  <a:t>SDIO Camera</a:t>
                </a:r>
              </a:p>
              <a:p>
                <a:pPr algn="l" rtl="0"/>
                <a:r>
                  <a:rPr lang="en-US" dirty="0"/>
                  <a:t>Extensions:</a:t>
                </a:r>
              </a:p>
              <a:p>
                <a:pPr lvl="1" algn="l" rtl="0"/>
                <a:r>
                  <a:rPr lang="en-US" dirty="0"/>
                  <a:t>Accessible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Bus and UART allows addition of nearly any sensor.</a:t>
                </a:r>
              </a:p>
              <a:p>
                <a:pPr lvl="1" algn="l" rtl="0"/>
                <a:r>
                  <a:rPr lang="en-US" dirty="0"/>
                  <a:t>Many such devices could form a mesh network for large scale embedded sensing applications such as weather stations, agricultural monitoring, autonomous robot control, etc.</a:t>
                </a:r>
              </a:p>
              <a:p>
                <a:pPr lvl="1" algn="l" rtl="0"/>
                <a:r>
                  <a:rPr lang="en-US" dirty="0"/>
                  <a:t>IOT gateway for controlling any device.</a:t>
                </a:r>
              </a:p>
              <a:p>
                <a:pPr lvl="1" algn="l" rt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8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Create a device which integrates seamlessly into standard battle gear.</a:t>
            </a:r>
          </a:p>
          <a:p>
            <a:pPr algn="l" rtl="0"/>
            <a:r>
              <a:rPr lang="en-US" dirty="0"/>
              <a:t>Provide meaningful information to the command chain.</a:t>
            </a:r>
          </a:p>
          <a:p>
            <a:pPr lvl="1" algn="l" rtl="0"/>
            <a:endParaRPr lang="en-US" dirty="0"/>
          </a:p>
          <a:p>
            <a:pPr algn="l" rtl="0"/>
            <a:r>
              <a:rPr lang="en-US" dirty="0"/>
              <a:t>Self contained, fool proof.</a:t>
            </a:r>
          </a:p>
          <a:p>
            <a:pPr lvl="1" algn="l" rtl="0"/>
            <a:r>
              <a:rPr lang="en-US" dirty="0"/>
              <a:t>No burden on the user</a:t>
            </a:r>
          </a:p>
          <a:p>
            <a:pPr marL="274320" lvl="1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Lightweight and low power.</a:t>
            </a:r>
          </a:p>
          <a:p>
            <a:pPr lvl="1" algn="l" rtl="0"/>
            <a:r>
              <a:rPr lang="en-US" dirty="0"/>
              <a:t>Battery life of at least 24 hours</a:t>
            </a:r>
          </a:p>
          <a:p>
            <a:pPr marL="274320" lvl="1" indent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pc="-1" dirty="0" err="1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Project</a:t>
            </a:r>
            <a:r>
              <a:rPr lang="he-IL" spc="-1" dirty="0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expansion</a:t>
            </a:r>
            <a:r>
              <a:rPr lang="he-IL" spc="-1" dirty="0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he-IL" spc="-1" dirty="0" err="1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scalability</a:t>
            </a:r>
            <a:endParaRPr lang="he-IL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indent="-273960" algn="l" rtl="0">
              <a:buClr>
                <a:srgbClr val="D16349"/>
              </a:buClr>
              <a:buFont typeface="Wingdings 2" charset="2"/>
              <a:buChar char=""/>
            </a:pP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AWS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gives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means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configure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deployment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several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virtual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machines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automaticaly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lvl="1" indent="-273960" algn="l" rtl="0">
              <a:buClr>
                <a:srgbClr val="CCB400"/>
              </a:buClr>
              <a:buFont typeface="Wingdings" charset="2"/>
              <a:buChar char=""/>
            </a:pP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Aws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monitoring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cpu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usage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bandwith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disk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usage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endParaRPr lang="he-IL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 indent="-273960" algn="l" rtl="0">
              <a:buClr>
                <a:srgbClr val="CCB400"/>
              </a:buClr>
              <a:buFont typeface="Wingdings" charset="2"/>
              <a:buChar char=""/>
            </a:pP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When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certain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threshold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that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was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set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up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passed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group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expanded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endParaRPr lang="he-IL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 indent="-273960" algn="l" rtl="0">
              <a:buClr>
                <a:srgbClr val="CCB400"/>
              </a:buClr>
              <a:buFont typeface="Wingdings" charset="2"/>
              <a:buChar char=""/>
            </a:pP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When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threshold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passed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on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way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down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group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shrinked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machine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deactivated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endParaRPr lang="he-IL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l" rtl="0">
              <a:lnSpc>
                <a:spcPct val="100000"/>
              </a:lnSpc>
            </a:pP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This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creates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solution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that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responds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quickly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abrupt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surges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usage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pc="-1" dirty="0" err="1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Project</a:t>
            </a:r>
            <a:r>
              <a:rPr lang="he-IL" spc="-1" dirty="0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expansion</a:t>
            </a:r>
            <a:r>
              <a:rPr lang="he-IL" spc="-1" dirty="0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he-IL" spc="-1" dirty="0" err="1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bootimage</a:t>
            </a:r>
            <a:r>
              <a:rPr lang="he-IL" spc="-1" dirty="0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over</a:t>
            </a:r>
            <a:r>
              <a:rPr lang="he-IL" spc="-1" dirty="0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 smtClean="0">
                <a:solidFill>
                  <a:srgbClr val="7B9899"/>
                </a:solidFill>
                <a:uFill>
                  <a:solidFill>
                    <a:srgbClr val="FFFFFF"/>
                  </a:solidFill>
                </a:uFill>
              </a:rPr>
              <a:t>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indent="-273960" algn="l" rtl="0">
              <a:buClr>
                <a:srgbClr val="D16349"/>
              </a:buClr>
              <a:buFont typeface="Wingdings 2" charset="2"/>
              <a:buChar char=""/>
            </a:pP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order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succesfully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update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software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over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must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implement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lvl="1" indent="-273960" algn="l" rtl="0">
              <a:buClr>
                <a:srgbClr val="CCB400"/>
              </a:buClr>
              <a:buFont typeface="Wingdings" charset="2"/>
              <a:buChar char=""/>
            </a:pP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Bootimage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scratch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space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in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RAM.</a:t>
            </a:r>
            <a:endParaRPr lang="he-IL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 indent="-273960" algn="l" rtl="0">
              <a:buClr>
                <a:srgbClr val="CCB400"/>
              </a:buClr>
              <a:buFont typeface="Wingdings" charset="2"/>
              <a:buChar char=""/>
            </a:pP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Checksum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for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validation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endParaRPr lang="he-IL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 indent="-273960" algn="l" rtl="0">
              <a:buClr>
                <a:srgbClr val="CCB400"/>
              </a:buClr>
              <a:buFont typeface="Wingdings" charset="2"/>
              <a:buChar char=""/>
            </a:pP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Secure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transmit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data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deter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reverse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engineering</a:t>
            </a:r>
            <a:r>
              <a:rPr lang="he-IL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endParaRPr lang="he-IL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l" rtl="0">
              <a:lnSpc>
                <a:spcPct val="100000"/>
              </a:lnSpc>
            </a:pP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Thus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shall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able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he-IL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create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decentralized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solution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that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future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proof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shall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easily</a:t>
            </a:r>
            <a:r>
              <a:rPr lang="he-I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he-IL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upgraded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vert="horz" anchor="t">
            <a:normAutofit/>
          </a:bodyPr>
          <a:lstStyle/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Special thanks to Mony, for his assistance, advice and feedback.</a:t>
            </a:r>
            <a:endParaRPr lang="en-US" dirty="0"/>
          </a:p>
          <a:p>
            <a:pPr marL="274320" lvl="1" indent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those Li-ion batteries…</a:t>
            </a:r>
            <a:endParaRPr lang="en-US" dirty="0"/>
          </a:p>
        </p:txBody>
      </p:sp>
      <p:pic>
        <p:nvPicPr>
          <p:cNvPr id="1026" name="Picture 2" descr="Image result for galaxy not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52" y="2204864"/>
            <a:ext cx="64770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7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Diagram: Overview</a:t>
            </a:r>
            <a:endParaRPr lang="he-IL" dirty="0"/>
          </a:p>
        </p:txBody>
      </p:sp>
      <p:pic>
        <p:nvPicPr>
          <p:cNvPr id="4" name="Content Placeholder 3" descr="overview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 rot="16200000">
            <a:off x="-1591" y="3034039"/>
            <a:ext cx="2306422" cy="1800200"/>
          </a:xfrm>
        </p:spPr>
      </p:pic>
      <p:sp>
        <p:nvSpPr>
          <p:cNvPr id="30" name="Right Arrow 29"/>
          <p:cNvSpPr/>
          <p:nvPr/>
        </p:nvSpPr>
        <p:spPr>
          <a:xfrm>
            <a:off x="2195736" y="3429000"/>
            <a:ext cx="1368152" cy="100811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/>
              <a:t>GPS and MEMS data from each</a:t>
            </a:r>
            <a:endParaRPr lang="he-IL" sz="1200" dirty="0"/>
          </a:p>
        </p:txBody>
      </p:sp>
      <p:sp>
        <p:nvSpPr>
          <p:cNvPr id="31" name="Cloud 30"/>
          <p:cNvSpPr/>
          <p:nvPr/>
        </p:nvSpPr>
        <p:spPr>
          <a:xfrm>
            <a:off x="3635896" y="3284984"/>
            <a:ext cx="1872208" cy="1368152"/>
          </a:xfrm>
          <a:prstGeom prst="clou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/>
              <a:t>Algorithm on the AWS cloud</a:t>
            </a:r>
            <a:endParaRPr lang="he-IL" sz="1600" dirty="0"/>
          </a:p>
        </p:txBody>
      </p:sp>
      <p:sp>
        <p:nvSpPr>
          <p:cNvPr id="32" name="Right Arrow 31"/>
          <p:cNvSpPr/>
          <p:nvPr/>
        </p:nvSpPr>
        <p:spPr>
          <a:xfrm>
            <a:off x="5724128" y="3573016"/>
            <a:ext cx="720080" cy="576064"/>
          </a:xfrm>
          <a:prstGeom prst="rightArrow">
            <a:avLst>
              <a:gd name="adj1" fmla="val 50000"/>
              <a:gd name="adj2" fmla="val 223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/>
              <a:t>HMI</a:t>
            </a:r>
            <a:endParaRPr lang="he-IL" dirty="0"/>
          </a:p>
        </p:txBody>
      </p:sp>
      <p:pic>
        <p:nvPicPr>
          <p:cNvPr id="33" name="Picture 32" descr="cc9d6f06eaecba9309deab9b5918ed3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2240" y="2996952"/>
            <a:ext cx="1224136" cy="1717681"/>
          </a:xfrm>
          <a:prstGeom prst="rect">
            <a:avLst/>
          </a:prstGeom>
        </p:spPr>
      </p:pic>
      <p:graphicFrame>
        <p:nvGraphicFramePr>
          <p:cNvPr id="38" name="Diagram 37"/>
          <p:cNvGraphicFramePr/>
          <p:nvPr/>
        </p:nvGraphicFramePr>
        <p:xfrm>
          <a:off x="0" y="1628800"/>
          <a:ext cx="9144000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 vert="horz" anchor="t">
            <a:normAutofit fontScale="85000" lnSpcReduction="20000"/>
          </a:bodyPr>
          <a:lstStyle/>
          <a:p>
            <a:pPr algn="l"/>
            <a:r>
              <a:rPr lang="en-US" b="1" dirty="0"/>
              <a:t>Server provider</a:t>
            </a:r>
          </a:p>
          <a:p>
            <a:pPr algn="l"/>
            <a:r>
              <a:rPr lang="en-US" dirty="0"/>
              <a:t> AWS cloud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Server OS</a:t>
            </a:r>
          </a:p>
          <a:p>
            <a:pPr algn="l"/>
            <a:r>
              <a:rPr lang="en-US" dirty="0"/>
              <a:t>Ubuntu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HTTP server</a:t>
            </a:r>
          </a:p>
          <a:p>
            <a:pPr algn="l"/>
            <a:r>
              <a:rPr lang="en-US" dirty="0"/>
              <a:t> Apache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Web application</a:t>
            </a:r>
          </a:p>
          <a:p>
            <a:pPr algn="l"/>
            <a:r>
              <a:rPr lang="en-US" dirty="0"/>
              <a:t>Written in python and </a:t>
            </a:r>
            <a:r>
              <a:rPr lang="en-US" dirty="0" err="1"/>
              <a:t>js</a:t>
            </a:r>
            <a:r>
              <a:rPr lang="en-US" dirty="0"/>
              <a:t> using Django and google maps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5" name="Content Placeholder 4" descr="Apache-RapidValue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124200" y="2089292"/>
            <a:ext cx="5638800" cy="2603215"/>
          </a:xfrm>
        </p:spPr>
      </p:pic>
    </p:spTree>
    <p:extLst>
      <p:ext uri="{BB962C8B-B14F-4D97-AF65-F5344CB8AC3E}">
        <p14:creationId xmlns:p14="http://schemas.microsoft.com/office/powerpoint/2010/main" val="8640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Diagram: Embedded Device</a:t>
            </a:r>
            <a:endParaRPr lang="he-I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08572631"/>
              </p:ext>
            </p:extLst>
          </p:nvPr>
        </p:nvGraphicFramePr>
        <p:xfrm>
          <a:off x="301625" y="1527175"/>
          <a:ext cx="85042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Embedded software: 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vert="horz" anchor="t">
            <a:normAutofit/>
          </a:bodyPr>
          <a:lstStyle/>
          <a:p>
            <a:pPr algn="l" rtl="0"/>
            <a:r>
              <a:rPr lang="en-US" dirty="0">
                <a:latin typeface="Georgia" charset="0"/>
              </a:rPr>
              <a:t>Shot fired detection</a:t>
            </a:r>
          </a:p>
          <a:p>
            <a:pPr algn="l" rtl="0"/>
            <a:r>
              <a:rPr lang="en-US" dirty="0"/>
              <a:t>Read &amp; process sensor data: GPS, accelerometer, </a:t>
            </a:r>
            <a:r>
              <a:rPr lang="en-US" dirty="0">
                <a:latin typeface="Georgia" charset="0"/>
              </a:rPr>
              <a:t>magnetometer and barometer</a:t>
            </a:r>
            <a:endParaRPr lang="en-US" dirty="0"/>
          </a:p>
          <a:p>
            <a:pPr algn="l" rtl="0"/>
            <a:r>
              <a:rPr lang="en-US" dirty="0">
                <a:latin typeface="Georgia" charset="0"/>
              </a:rPr>
              <a:t>Calculate orientation angles (roll, pitch, heading)</a:t>
            </a:r>
          </a:p>
          <a:p>
            <a:pPr algn="l" rtl="0"/>
            <a:r>
              <a:rPr lang="en-US" dirty="0">
                <a:latin typeface="Georgia" charset="0"/>
              </a:rPr>
              <a:t>Unique hardware ID</a:t>
            </a:r>
          </a:p>
          <a:p>
            <a:pPr algn="l" rtl="0"/>
            <a:r>
              <a:rPr lang="en-US" dirty="0">
                <a:latin typeface="Georgia" charset="0"/>
              </a:rPr>
              <a:t>Wi-Fi and connection to server</a:t>
            </a:r>
          </a:p>
          <a:p>
            <a:pPr algn="l" rtl="0"/>
            <a:r>
              <a:rPr lang="en-US" dirty="0">
                <a:latin typeface="Georgia" charset="0"/>
              </a:rPr>
              <a:t>Hibernation &amp; wakeup (power saving)</a:t>
            </a:r>
          </a:p>
        </p:txBody>
      </p:sp>
    </p:spTree>
    <p:extLst>
      <p:ext uri="{BB962C8B-B14F-4D97-AF65-F5344CB8AC3E}">
        <p14:creationId xmlns:p14="http://schemas.microsoft.com/office/powerpoint/2010/main" val="138188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issues: magnetism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/>
              <a:t>In a nutshell our project is strapping a magnetometer to a large piece of metal.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Materials exist in four possible categories:</a:t>
            </a:r>
          </a:p>
          <a:p>
            <a:pPr lvl="1" algn="l" rtl="0"/>
            <a:r>
              <a:rPr lang="en-US" dirty="0"/>
              <a:t>Ferromagnetic: Ni, Fe, Steel</a:t>
            </a:r>
          </a:p>
          <a:p>
            <a:pPr lvl="1" algn="l" rtl="0"/>
            <a:r>
              <a:rPr lang="en-US" dirty="0"/>
              <a:t>Paramagnetic: Sn, Al, Mg</a:t>
            </a:r>
          </a:p>
          <a:p>
            <a:pPr lvl="1" algn="l" rtl="0"/>
            <a:r>
              <a:rPr lang="en-US" dirty="0"/>
              <a:t>Diamagnetic: Cu, Pb, Brass</a:t>
            </a:r>
          </a:p>
          <a:p>
            <a:pPr lvl="1" algn="l" rtl="0"/>
            <a:r>
              <a:rPr lang="en-US" dirty="0"/>
              <a:t>Anti-Ferromagnetic: Cr</a:t>
            </a:r>
          </a:p>
          <a:p>
            <a:pPr marL="274320" lvl="1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Each category affects magnetic fields in different ways.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he-IL" dirty="0"/>
                  <a:t>יהי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8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4" name="Picture 2" descr="Image result for warning math a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97" y="1958233"/>
            <a:ext cx="3709630" cy="37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3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8242</TotalTime>
  <Words>832</Words>
  <Application>Microsoft Office PowerPoint</Application>
  <PresentationFormat>On-screen Show (4:3)</PresentationFormat>
  <Paragraphs>198</Paragraphs>
  <Slides>33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Georgia</vt:lpstr>
      <vt:lpstr>Times New Roman</vt:lpstr>
      <vt:lpstr>Wingdings</vt:lpstr>
      <vt:lpstr>Wingdings 2</vt:lpstr>
      <vt:lpstr>Civic</vt:lpstr>
      <vt:lpstr>IOT (Paintball) Sight</vt:lpstr>
      <vt:lpstr>PowerPoint Presentation</vt:lpstr>
      <vt:lpstr>Goals</vt:lpstr>
      <vt:lpstr>Block Diagram: Overview</vt:lpstr>
      <vt:lpstr>The cloud architecture</vt:lpstr>
      <vt:lpstr>Block Diagram: Embedded Device</vt:lpstr>
      <vt:lpstr>Embedded software: key components</vt:lpstr>
      <vt:lpstr>Interesting issues: magnetism</vt:lpstr>
      <vt:lpstr>יהי …ε&gt;0</vt:lpstr>
      <vt:lpstr>Ideally…</vt:lpstr>
      <vt:lpstr>Problem 1 - Hard iron</vt:lpstr>
      <vt:lpstr>Problem 1 - Hard iron</vt:lpstr>
      <vt:lpstr>Problem 2 - Soft iron</vt:lpstr>
      <vt:lpstr>Problem 2 - Soft iron</vt:lpstr>
      <vt:lpstr>Problem 3 - Both</vt:lpstr>
      <vt:lpstr>Solution</vt:lpstr>
      <vt:lpstr>Solution</vt:lpstr>
      <vt:lpstr>Solution</vt:lpstr>
      <vt:lpstr>Orientation mathematics</vt:lpstr>
      <vt:lpstr>There’s always more math</vt:lpstr>
      <vt:lpstr>Results: PCB Design</vt:lpstr>
      <vt:lpstr>Results: Enclosure design</vt:lpstr>
      <vt:lpstr>Results: Enclosure</vt:lpstr>
      <vt:lpstr>Results: The cloud</vt:lpstr>
      <vt:lpstr>Tests</vt:lpstr>
      <vt:lpstr>Sensor test results</vt:lpstr>
      <vt:lpstr>Power consumption</vt:lpstr>
      <vt:lpstr>Demo!</vt:lpstr>
      <vt:lpstr>What else?</vt:lpstr>
      <vt:lpstr>Project expansion: scalability</vt:lpstr>
      <vt:lpstr>Project expansion: bootimage over internet</vt:lpstr>
      <vt:lpstr>Thank you!</vt:lpstr>
      <vt:lpstr>About those Li-ion batteries…</vt:lpstr>
    </vt:vector>
  </TitlesOfParts>
  <Company>ELOP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GUNsights</dc:title>
  <dc:creator>EL13115</dc:creator>
  <cp:lastModifiedBy>Benjamin Taub</cp:lastModifiedBy>
  <cp:revision>147</cp:revision>
  <dcterms:created xsi:type="dcterms:W3CDTF">2016-02-15T13:14:56Z</dcterms:created>
  <dcterms:modified xsi:type="dcterms:W3CDTF">2016-12-07T05:26:39Z</dcterms:modified>
</cp:coreProperties>
</file>